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2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3104" y="-9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3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5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8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7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1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4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6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09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9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1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22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00131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ESV</a:t>
            </a:r>
            <a:endParaRPr lang="en-US" dirty="0"/>
          </a:p>
        </p:txBody>
      </p:sp>
      <p:pic>
        <p:nvPicPr>
          <p:cNvPr id="6" name="Picture 5" descr="1.1_Apologetics_Titl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1_Apologetics_Flat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06500" y="2021003"/>
            <a:ext cx="6731000" cy="3785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baseline="30000" dirty="0">
                <a:solidFill>
                  <a:schemeClr val="bg1"/>
                </a:solidFill>
              </a:rPr>
              <a:t>But sanctify the Lord God in your hearts: and be ready always to give an answer to every man that </a:t>
            </a:r>
            <a:r>
              <a:rPr lang="en-US" sz="4000" i="1" baseline="30000" dirty="0" err="1">
                <a:solidFill>
                  <a:schemeClr val="bg1"/>
                </a:solidFill>
              </a:rPr>
              <a:t>asketh</a:t>
            </a:r>
            <a:r>
              <a:rPr lang="en-US" sz="4000" i="1" baseline="30000" dirty="0">
                <a:solidFill>
                  <a:schemeClr val="bg1"/>
                </a:solidFill>
              </a:rPr>
              <a:t> you a reason of the hope that is in you with meekness and fear: having a good conscience; that, whereas they speak evil of you, as of evildoers, they may be ashamed that falsely accuse your good conversation in Christ.</a:t>
            </a:r>
          </a:p>
          <a:p>
            <a:pPr algn="ctr"/>
            <a:endParaRPr lang="en-US" sz="4000" i="1" baseline="30000" dirty="0" smtClean="0">
              <a:solidFill>
                <a:schemeClr val="bg1"/>
              </a:solidFill>
            </a:endParaRPr>
          </a:p>
          <a:p>
            <a:pPr algn="ctr"/>
            <a:r>
              <a:rPr lang="cs-CZ" sz="4000" b="1" baseline="30000" dirty="0" smtClean="0">
                <a:solidFill>
                  <a:schemeClr val="bg1"/>
                </a:solidFill>
              </a:rPr>
              <a:t>1 </a:t>
            </a:r>
            <a:r>
              <a:rPr lang="cs-CZ" sz="4000" b="1" baseline="30000" dirty="0">
                <a:solidFill>
                  <a:schemeClr val="bg1"/>
                </a:solidFill>
              </a:rPr>
              <a:t>Peter 3:15 </a:t>
            </a:r>
            <a:r>
              <a:rPr lang="cs-CZ" sz="4000" b="1" baseline="30000" dirty="0" smtClean="0">
                <a:solidFill>
                  <a:schemeClr val="bg1"/>
                </a:solidFill>
              </a:rPr>
              <a:t>– 16</a:t>
            </a:r>
            <a:endParaRPr lang="cs-CZ" sz="4000" b="1" baseline="300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06543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KJV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" name="Picture 9" descr="LG Core Verse-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615" y="843280"/>
            <a:ext cx="5125519" cy="59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04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.1_Apologetics_Flat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Misconcep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39" y="526449"/>
            <a:ext cx="7140123" cy="12458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98838" y="2652572"/>
            <a:ext cx="5881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aseline="30000" dirty="0">
                <a:solidFill>
                  <a:schemeClr val="bg1"/>
                </a:solidFill>
              </a:rPr>
              <a:t>Only special or professional Christians need to have answers.</a:t>
            </a:r>
          </a:p>
        </p:txBody>
      </p:sp>
      <p:sp>
        <p:nvSpPr>
          <p:cNvPr id="5" name="Rectangle 4"/>
          <p:cNvSpPr/>
          <p:nvPr/>
        </p:nvSpPr>
        <p:spPr>
          <a:xfrm>
            <a:off x="4306543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KJV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0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.1_Apologetics_Flat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Illumina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526449"/>
            <a:ext cx="7048500" cy="12298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30301" y="2551422"/>
            <a:ext cx="688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aseline="30000" dirty="0">
                <a:solidFill>
                  <a:srgbClr val="FFFFFF"/>
                </a:solidFill>
              </a:rPr>
              <a:t>All Christians are called and capable of sharing reasons for their faith.</a:t>
            </a:r>
          </a:p>
        </p:txBody>
      </p:sp>
      <p:sp>
        <p:nvSpPr>
          <p:cNvPr id="5" name="Rectangle 4"/>
          <p:cNvSpPr/>
          <p:nvPr/>
        </p:nvSpPr>
        <p:spPr>
          <a:xfrm>
            <a:off x="4306543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KJV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13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.1_Apologetics_Flat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" y="391889"/>
            <a:ext cx="79248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60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•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•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06543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KJV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107</Words>
  <Application>Microsoft Macintosh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Kasey</cp:lastModifiedBy>
  <cp:revision>23</cp:revision>
  <dcterms:created xsi:type="dcterms:W3CDTF">2016-02-22T20:02:15Z</dcterms:created>
  <dcterms:modified xsi:type="dcterms:W3CDTF">2017-06-22T13:39:47Z</dcterms:modified>
</cp:coreProperties>
</file>